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3" r:id="rId8"/>
    <p:sldId id="262" r:id="rId9"/>
  </p:sldIdLst>
  <p:sldSz cx="9144000" cy="5143500" type="screen16x9"/>
  <p:notesSz cx="6858000" cy="9144000"/>
  <p:embeddedFontLst>
    <p:embeddedFont>
      <p:font typeface="Homemade Apple" panose="020B0604020202020204" charset="0"/>
      <p:regular r:id="rId11"/>
    </p:embeddedFont>
    <p:embeddedFont>
      <p:font typeface="Luckiest Guy" panose="020B0604020202020204" charset="0"/>
      <p:regular r:id="rId12"/>
    </p:embeddedFont>
    <p:embeddedFont>
      <p:font typeface="Pacifico" panose="020B0604020202020204" charset="0"/>
      <p:regular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2" y="12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ad4e90c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ad4e90c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af59a8e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af59a8e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af59a8e1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af59a8e1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ad4e90d9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ad4e90d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ad4e90d9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ad4e90d9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ad4e90d9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ad4e90d9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say this prayer together!</a:t>
            </a:r>
            <a:endParaRPr/>
          </a:p>
        </p:txBody>
      </p:sp>
    </p:spTree>
    <p:extLst>
      <p:ext uri="{BB962C8B-B14F-4D97-AF65-F5344CB8AC3E}">
        <p14:creationId xmlns:p14="http://schemas.microsoft.com/office/powerpoint/2010/main" val="128923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ad4e90d9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ad4e90d9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say this prayer together!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3"/>
        <p:cNvGrpSpPr/>
        <p:nvPr/>
      </p:nvGrpSpPr>
      <p:grpSpPr>
        <a:xfrm>
          <a:off x="0" y="0"/>
          <a:ext cx="0" cy="0"/>
          <a:chOff x="0" y="0"/>
          <a:chExt cx="0" cy="0"/>
        </a:xfrm>
      </p:grpSpPr>
      <p:sp>
        <p:nvSpPr>
          <p:cNvPr id="54" name="Google Shape;54;p13"/>
          <p:cNvSpPr/>
          <p:nvPr/>
        </p:nvSpPr>
        <p:spPr>
          <a:xfrm>
            <a:off x="483300" y="1187565"/>
            <a:ext cx="8177400" cy="2452200"/>
          </a:xfrm>
          <a:prstGeom prst="roundRect">
            <a:avLst>
              <a:gd name="adj" fmla="val 16667"/>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639150" y="1307865"/>
            <a:ext cx="7865700" cy="221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Luckiest Guy"/>
                <a:ea typeface="Luckiest Guy"/>
                <a:cs typeface="Luckiest Guy"/>
                <a:sym typeface="Luckiest Guy"/>
              </a:rPr>
              <a:t>Story About Gratitude</a:t>
            </a:r>
            <a:endParaRPr sz="4800" dirty="0">
              <a:latin typeface="Luckiest Guy"/>
              <a:ea typeface="Luckiest Guy"/>
              <a:cs typeface="Luckiest Guy"/>
              <a:sym typeface="Luckiest Guy"/>
            </a:endParaRPr>
          </a:p>
        </p:txBody>
      </p:sp>
      <p:sp>
        <p:nvSpPr>
          <p:cNvPr id="56" name="Google Shape;56;p13"/>
          <p:cNvSpPr txBox="1"/>
          <p:nvPr/>
        </p:nvSpPr>
        <p:spPr>
          <a:xfrm>
            <a:off x="1196650" y="4729475"/>
            <a:ext cx="7865700" cy="327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999999"/>
                </a:solidFill>
                <a:latin typeface="Homemade Apple"/>
                <a:ea typeface="Homemade Apple"/>
                <a:cs typeface="Homemade Apple"/>
                <a:sym typeface="Homemade Apple"/>
              </a:rPr>
              <a:t>#Hyperdoc Template created by Kelly Hilton. Adapted by  </a:t>
            </a:r>
            <a:r>
              <a:rPr lang="en" sz="1200" b="1">
                <a:solidFill>
                  <a:srgbClr val="999999"/>
                </a:solidFill>
                <a:latin typeface="Homemade Apple"/>
                <a:ea typeface="Homemade Apple"/>
                <a:cs typeface="Homemade Apple"/>
                <a:sym typeface="Homemade Apple"/>
              </a:rPr>
              <a:t>Sr. Ignacia Carrillo, FMA</a:t>
            </a:r>
            <a:endParaRPr sz="1200" b="1">
              <a:solidFill>
                <a:srgbClr val="999999"/>
              </a:solidFill>
              <a:latin typeface="Homemade Apple"/>
              <a:ea typeface="Homemade Apple"/>
              <a:cs typeface="Homemade Apple"/>
              <a:sym typeface="Homemade Appl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0" y="0"/>
            <a:ext cx="9021300" cy="230777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dirty="0">
                <a:solidFill>
                  <a:schemeClr val="tx1"/>
                </a:solidFill>
              </a:rPr>
              <a:t>“The Ten Lepers” Luke 17:11-19</a:t>
            </a:r>
            <a:endParaRPr b="1" u="sng" dirty="0">
              <a:solidFill>
                <a:schemeClr val="tx1"/>
              </a:solidFill>
            </a:endParaRPr>
          </a:p>
          <a:p>
            <a:pPr marL="0" lvl="0" indent="0" algn="l" rtl="0">
              <a:spcBef>
                <a:spcPts val="0"/>
              </a:spcBef>
              <a:spcAft>
                <a:spcPts val="0"/>
              </a:spcAft>
              <a:buNone/>
            </a:pPr>
            <a:r>
              <a:rPr lang="en" sz="2300" b="1" dirty="0">
                <a:solidFill>
                  <a:schemeClr val="tx1"/>
                </a:solidFill>
              </a:rPr>
              <a:t>As Jesus was entering a certain village on His way to Jerusalem, ten lepers met him. They were not allowed to live among the other people because of their disease, so they stood far away and cried out with a loud voice, “Jesus, master, have pity on us.”</a:t>
            </a:r>
            <a:endParaRPr sz="2300" b="1" dirty="0">
              <a:solidFill>
                <a:schemeClr val="tx1"/>
              </a:solidFill>
            </a:endParaRPr>
          </a:p>
          <a:p>
            <a:pPr marL="0" lvl="0" indent="0" algn="l" rtl="0">
              <a:spcBef>
                <a:spcPts val="0"/>
              </a:spcBef>
              <a:spcAft>
                <a:spcPts val="0"/>
              </a:spcAft>
              <a:buNone/>
            </a:pPr>
            <a:endParaRPr sz="2500" b="1" dirty="0">
              <a:solidFill>
                <a:schemeClr val="tx1"/>
              </a:solidFill>
            </a:endParaRPr>
          </a:p>
        </p:txBody>
      </p:sp>
      <p:pic>
        <p:nvPicPr>
          <p:cNvPr id="62" name="Google Shape;62;p14"/>
          <p:cNvPicPr preferRelativeResize="0"/>
          <p:nvPr/>
        </p:nvPicPr>
        <p:blipFill>
          <a:blip r:embed="rId3">
            <a:alphaModFix/>
          </a:blip>
          <a:stretch>
            <a:fillRect/>
          </a:stretch>
        </p:blipFill>
        <p:spPr>
          <a:xfrm>
            <a:off x="1907207" y="2028939"/>
            <a:ext cx="6308550" cy="3050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6"/>
        <p:cNvGrpSpPr/>
        <p:nvPr/>
      </p:nvGrpSpPr>
      <p:grpSpPr>
        <a:xfrm>
          <a:off x="0" y="0"/>
          <a:ext cx="0" cy="0"/>
          <a:chOff x="0" y="0"/>
          <a:chExt cx="0" cy="0"/>
        </a:xfrm>
      </p:grpSpPr>
      <p:sp>
        <p:nvSpPr>
          <p:cNvPr id="67" name="Google Shape;67;p15"/>
          <p:cNvSpPr txBox="1"/>
          <p:nvPr/>
        </p:nvSpPr>
        <p:spPr>
          <a:xfrm>
            <a:off x="181428" y="0"/>
            <a:ext cx="8807471" cy="169091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t>And when Jesus saw them He had pity on them and told them to come closer. He then said to them, “Go, show yourselves to the priests that they may declare that you are clean again and cured </a:t>
            </a:r>
            <a:r>
              <a:rPr lang="en-US" sz="2000" b="1" dirty="0"/>
              <a:t>of your</a:t>
            </a:r>
            <a:r>
              <a:rPr lang="en" sz="2000" b="1" dirty="0"/>
              <a:t> disease.” On their way </a:t>
            </a:r>
            <a:r>
              <a:rPr lang="en-US" sz="2000" b="1" dirty="0"/>
              <a:t>to the temple, </a:t>
            </a:r>
            <a:r>
              <a:rPr lang="en" sz="2000" b="1" dirty="0"/>
              <a:t>they were cured. They were so happy that they did not even think of coming back to Jesus to thank Him.</a:t>
            </a:r>
            <a:endParaRPr sz="2000" b="1" dirty="0"/>
          </a:p>
        </p:txBody>
      </p:sp>
      <p:pic>
        <p:nvPicPr>
          <p:cNvPr id="1026" name="Picture 2" descr="Where are the other 9">
            <a:extLst>
              <a:ext uri="{FF2B5EF4-FFF2-40B4-BE49-F238E27FC236}">
                <a16:creationId xmlns:a16="http://schemas.microsoft.com/office/drawing/2014/main" id="{53C564F3-2041-4230-BAEC-888F3069A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909537"/>
            <a:ext cx="8001000" cy="3086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subTitle" idx="1"/>
          </p:nvPr>
        </p:nvSpPr>
        <p:spPr>
          <a:xfrm>
            <a:off x="139650" y="121650"/>
            <a:ext cx="8864700" cy="490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b="1" dirty="0">
                <a:solidFill>
                  <a:schemeClr val="tx1"/>
                </a:solidFill>
              </a:rPr>
              <a:t>Only one of them, seeing that he was made clean, returned and bowed low before Jesus and thanked Him with all his heart. And he was not even a Jew, but a Samaritan.</a:t>
            </a:r>
            <a:endParaRPr sz="2400" dirty="0">
              <a:solidFill>
                <a:schemeClr val="tx1"/>
              </a:solidFill>
            </a:endParaRPr>
          </a:p>
        </p:txBody>
      </p:sp>
      <p:pic>
        <p:nvPicPr>
          <p:cNvPr id="74" name="Google Shape;74;p16"/>
          <p:cNvPicPr preferRelativeResize="0"/>
          <p:nvPr/>
        </p:nvPicPr>
        <p:blipFill>
          <a:blip r:embed="rId3">
            <a:alphaModFix/>
          </a:blip>
          <a:stretch>
            <a:fillRect/>
          </a:stretch>
        </p:blipFill>
        <p:spPr>
          <a:xfrm>
            <a:off x="2406850" y="1445011"/>
            <a:ext cx="4893836" cy="347533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subTitle" idx="1"/>
          </p:nvPr>
        </p:nvSpPr>
        <p:spPr>
          <a:xfrm>
            <a:off x="0" y="80575"/>
            <a:ext cx="9051600" cy="506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dirty="0">
                <a:solidFill>
                  <a:schemeClr val="tx1"/>
                </a:solidFill>
              </a:rPr>
              <a:t>Then Jesus asked, “Were not ten made clean? But where are the other nine? “Did no one come back and thank God except this foreigner?” And Jesus said to him, “Arise, go your way, for your faith has saved you.”</a:t>
            </a:r>
            <a:endParaRPr sz="2100" b="1" dirty="0">
              <a:solidFill>
                <a:schemeClr val="tx1"/>
              </a:solidFill>
            </a:endParaRPr>
          </a:p>
          <a:p>
            <a:pPr marL="0" lvl="0" indent="0" algn="ctr" rtl="0">
              <a:spcBef>
                <a:spcPts val="0"/>
              </a:spcBef>
              <a:spcAft>
                <a:spcPts val="0"/>
              </a:spcAft>
              <a:buNone/>
            </a:pPr>
            <a:endParaRPr dirty="0">
              <a:solidFill>
                <a:schemeClr val="tx1"/>
              </a:solidFill>
            </a:endParaRPr>
          </a:p>
          <a:p>
            <a:pPr marL="0" lvl="0" indent="0" algn="ctr" rtl="0">
              <a:spcBef>
                <a:spcPts val="0"/>
              </a:spcBef>
              <a:spcAft>
                <a:spcPts val="0"/>
              </a:spcAft>
              <a:buNone/>
            </a:pPr>
            <a:endParaRPr dirty="0">
              <a:solidFill>
                <a:schemeClr val="tx1"/>
              </a:solidFill>
            </a:endParaRPr>
          </a:p>
          <a:p>
            <a:pPr marL="0" lvl="0" indent="0" algn="ctr" rtl="0">
              <a:spcBef>
                <a:spcPts val="0"/>
              </a:spcBef>
              <a:spcAft>
                <a:spcPts val="0"/>
              </a:spcAft>
              <a:buNone/>
            </a:pPr>
            <a:endParaRPr b="1" dirty="0">
              <a:solidFill>
                <a:schemeClr val="tx1"/>
              </a:solidFill>
            </a:endParaRPr>
          </a:p>
        </p:txBody>
      </p:sp>
      <p:pic>
        <p:nvPicPr>
          <p:cNvPr id="80" name="Google Shape;80;p17"/>
          <p:cNvPicPr preferRelativeResize="0"/>
          <p:nvPr/>
        </p:nvPicPr>
        <p:blipFill>
          <a:blip r:embed="rId3">
            <a:alphaModFix/>
          </a:blip>
          <a:stretch>
            <a:fillRect/>
          </a:stretch>
        </p:blipFill>
        <p:spPr>
          <a:xfrm>
            <a:off x="1624975" y="1423525"/>
            <a:ext cx="6285000" cy="35991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ctrTitle"/>
          </p:nvPr>
        </p:nvSpPr>
        <p:spPr>
          <a:xfrm>
            <a:off x="451350" y="181428"/>
            <a:ext cx="8241300" cy="139825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dirty="0"/>
              <a:t>What do we learn about gratitude in this scripture passage?</a:t>
            </a:r>
            <a:endParaRPr sz="3600" b="1" dirty="0"/>
          </a:p>
        </p:txBody>
      </p:sp>
      <p:sp>
        <p:nvSpPr>
          <p:cNvPr id="86" name="Google Shape;86;p18"/>
          <p:cNvSpPr txBox="1">
            <a:spLocks noGrp="1"/>
          </p:cNvSpPr>
          <p:nvPr>
            <p:ph type="subTitle" idx="1"/>
          </p:nvPr>
        </p:nvSpPr>
        <p:spPr>
          <a:xfrm>
            <a:off x="362500" y="1960685"/>
            <a:ext cx="8520600" cy="2241201"/>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solidFill>
                  <a:schemeClr val="tx1"/>
                </a:solidFill>
              </a:rPr>
              <a:t>Gratitude requires not just feeling thankful but showing it in our actions too!</a:t>
            </a:r>
            <a:endParaRPr dirty="0">
              <a:solidFill>
                <a:schemeClr val="tx1"/>
              </a:solidFill>
            </a:endParaRPr>
          </a:p>
          <a:p>
            <a:pPr marL="457200" lvl="0" indent="-406400" algn="l" rtl="0">
              <a:spcBef>
                <a:spcPts val="0"/>
              </a:spcBef>
              <a:spcAft>
                <a:spcPts val="0"/>
              </a:spcAft>
              <a:buSzPts val="2800"/>
              <a:buChar char="●"/>
            </a:pPr>
            <a:r>
              <a:rPr lang="en" dirty="0">
                <a:solidFill>
                  <a:schemeClr val="tx1"/>
                </a:solidFill>
              </a:rPr>
              <a:t>Ten were healed but only </a:t>
            </a:r>
            <a:r>
              <a:rPr lang="en-US" dirty="0">
                <a:solidFill>
                  <a:schemeClr val="tx1"/>
                </a:solidFill>
              </a:rPr>
              <a:t>one</a:t>
            </a:r>
            <a:r>
              <a:rPr lang="en" dirty="0">
                <a:solidFill>
                  <a:schemeClr val="tx1"/>
                </a:solidFill>
              </a:rPr>
              <a:t> came back</a:t>
            </a:r>
            <a:endParaRPr dirty="0">
              <a:solidFill>
                <a:schemeClr val="tx1"/>
              </a:solidFill>
            </a:endParaRPr>
          </a:p>
          <a:p>
            <a:pPr marL="457200" lvl="0" indent="-406400" algn="l" rtl="0">
              <a:spcBef>
                <a:spcPts val="0"/>
              </a:spcBef>
              <a:spcAft>
                <a:spcPts val="0"/>
              </a:spcAft>
              <a:buSzPts val="2800"/>
              <a:buChar char="●"/>
            </a:pPr>
            <a:r>
              <a:rPr lang="en" dirty="0">
                <a:solidFill>
                  <a:schemeClr val="tx1"/>
                </a:solidFill>
              </a:rPr>
              <a:t>He was the outsider-the Samaritan</a:t>
            </a:r>
            <a:endParaRP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
                                            <p:bg/>
                                          </p:spTgt>
                                        </p:tgtEl>
                                        <p:attrNameLst>
                                          <p:attrName>style.visibility</p:attrName>
                                        </p:attrNameLst>
                                      </p:cBhvr>
                                      <p:to>
                                        <p:strVal val="visible"/>
                                      </p:to>
                                    </p:set>
                                    <p:animEffect transition="in" filter="fade">
                                      <p:cBhvr>
                                        <p:cTn id="7" dur="500"/>
                                        <p:tgtEl>
                                          <p:spTgt spid="8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
                                            <p:txEl>
                                              <p:pRg st="0" end="0"/>
                                            </p:txEl>
                                          </p:spTgt>
                                        </p:tgtEl>
                                        <p:attrNameLst>
                                          <p:attrName>style.visibility</p:attrName>
                                        </p:attrNameLst>
                                      </p:cBhvr>
                                      <p:to>
                                        <p:strVal val="visible"/>
                                      </p:to>
                                    </p:set>
                                    <p:animEffect transition="in" filter="fade">
                                      <p:cBhvr>
                                        <p:cTn id="12" dur="500"/>
                                        <p:tgtEl>
                                          <p:spTgt spid="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
                                            <p:txEl>
                                              <p:pRg st="1" end="1"/>
                                            </p:txEl>
                                          </p:spTgt>
                                        </p:tgtEl>
                                        <p:attrNameLst>
                                          <p:attrName>style.visibility</p:attrName>
                                        </p:attrNameLst>
                                      </p:cBhvr>
                                      <p:to>
                                        <p:strVal val="visible"/>
                                      </p:to>
                                    </p:set>
                                    <p:animEffect transition="in" filter="fade">
                                      <p:cBhvr>
                                        <p:cTn id="17" dur="500"/>
                                        <p:tgtEl>
                                          <p:spTgt spid="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
                                            <p:txEl>
                                              <p:pRg st="2" end="2"/>
                                            </p:txEl>
                                          </p:spTgt>
                                        </p:tgtEl>
                                        <p:attrNameLst>
                                          <p:attrName>style.visibility</p:attrName>
                                        </p:attrNameLst>
                                      </p:cBhvr>
                                      <p:to>
                                        <p:strVal val="visible"/>
                                      </p:to>
                                    </p:set>
                                    <p:animEffect transition="in" filter="fade">
                                      <p:cBhvr>
                                        <p:cTn id="22" dur="500"/>
                                        <p:tgtEl>
                                          <p:spTgt spid="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subTitle" idx="1"/>
          </p:nvPr>
        </p:nvSpPr>
        <p:spPr>
          <a:xfrm>
            <a:off x="137886" y="1130682"/>
            <a:ext cx="8716136" cy="2178575"/>
          </a:xfrm>
          <a:prstGeom prst="rect">
            <a:avLst/>
          </a:prstGeom>
          <a:solidFill>
            <a:schemeClr val="bg1"/>
          </a:solidFill>
        </p:spPr>
        <p:txBody>
          <a:bodyPr spcFirstLastPara="1" wrap="square" lIns="91425" tIns="91425" rIns="91425" bIns="91425" anchor="t" anchorCtr="0">
            <a:noAutofit/>
          </a:bodyPr>
          <a:lstStyle/>
          <a:p>
            <a:pPr marL="514350" lvl="0" indent="-514350" algn="l" rtl="0">
              <a:spcBef>
                <a:spcPts val="0"/>
              </a:spcBef>
              <a:spcAft>
                <a:spcPts val="0"/>
              </a:spcAft>
              <a:buFont typeface="+mj-lt"/>
              <a:buAutoNum type="arabicPeriod"/>
            </a:pPr>
            <a:r>
              <a:rPr lang="en-US" sz="3000" dirty="0">
                <a:solidFill>
                  <a:schemeClr val="tx1"/>
                </a:solidFill>
              </a:rPr>
              <a:t>Do you always say thank you?</a:t>
            </a:r>
          </a:p>
          <a:p>
            <a:pPr marL="514350" lvl="0" indent="-514350" algn="l" rtl="0">
              <a:spcBef>
                <a:spcPts val="0"/>
              </a:spcBef>
              <a:spcAft>
                <a:spcPts val="0"/>
              </a:spcAft>
              <a:buFont typeface="+mj-lt"/>
              <a:buAutoNum type="arabicPeriod"/>
            </a:pPr>
            <a:r>
              <a:rPr lang="en-US" sz="3000" dirty="0">
                <a:solidFill>
                  <a:schemeClr val="tx1"/>
                </a:solidFill>
              </a:rPr>
              <a:t>What are you most grateful for in your life?</a:t>
            </a:r>
          </a:p>
          <a:p>
            <a:pPr marL="514350" lvl="0" indent="-514350" algn="l" rtl="0">
              <a:spcBef>
                <a:spcPts val="0"/>
              </a:spcBef>
              <a:spcAft>
                <a:spcPts val="0"/>
              </a:spcAft>
              <a:buFont typeface="+mj-lt"/>
              <a:buAutoNum type="arabicPeriod"/>
            </a:pPr>
            <a:r>
              <a:rPr lang="en-US" sz="3000" dirty="0">
                <a:solidFill>
                  <a:schemeClr val="tx1"/>
                </a:solidFill>
              </a:rPr>
              <a:t>Have you ever done something for someone and not been thanked for it?  How did you feel?</a:t>
            </a:r>
            <a:endParaRPr sz="3000" dirty="0">
              <a:solidFill>
                <a:schemeClr val="tx1"/>
              </a:solidFill>
            </a:endParaRPr>
          </a:p>
          <a:p>
            <a:pPr marL="514350" lvl="0" indent="-514350" algn="l" rtl="0">
              <a:spcBef>
                <a:spcPts val="0"/>
              </a:spcBef>
              <a:spcAft>
                <a:spcPts val="0"/>
              </a:spcAft>
              <a:buFont typeface="+mj-lt"/>
              <a:buAutoNum type="arabicPeriod"/>
            </a:pPr>
            <a:endParaRPr sz="3000" dirty="0">
              <a:solidFill>
                <a:schemeClr val="tx1"/>
              </a:solidFill>
            </a:endParaRPr>
          </a:p>
        </p:txBody>
      </p:sp>
      <p:sp>
        <p:nvSpPr>
          <p:cNvPr id="2" name="Rectangle 1">
            <a:extLst>
              <a:ext uri="{FF2B5EF4-FFF2-40B4-BE49-F238E27FC236}">
                <a16:creationId xmlns:a16="http://schemas.microsoft.com/office/drawing/2014/main" id="{080EECD1-6DFB-4B82-96D7-062370B26B51}"/>
              </a:ext>
            </a:extLst>
          </p:cNvPr>
          <p:cNvSpPr/>
          <p:nvPr/>
        </p:nvSpPr>
        <p:spPr>
          <a:xfrm>
            <a:off x="2851914" y="194129"/>
            <a:ext cx="3288080" cy="646331"/>
          </a:xfrm>
          <a:prstGeom prst="rect">
            <a:avLst/>
          </a:prstGeom>
        </p:spPr>
        <p:txBody>
          <a:bodyPr wrap="none">
            <a:spAutoFit/>
          </a:bodyPr>
          <a:lstStyle/>
          <a:p>
            <a:pPr lvl="0"/>
            <a:r>
              <a:rPr lang="en-US" sz="3600" b="1" dirty="0">
                <a:solidFill>
                  <a:schemeClr val="tx1"/>
                </a:solidFill>
                <a:ea typeface="Pacifico"/>
                <a:cs typeface="Pacifico"/>
                <a:sym typeface="Pacifico"/>
              </a:rPr>
              <a:t>Think About it</a:t>
            </a:r>
            <a:endParaRPr lang="en" sz="3600" b="1" dirty="0">
              <a:solidFill>
                <a:schemeClr val="tx1"/>
              </a:solidFill>
              <a:ea typeface="Pacifico"/>
              <a:cs typeface="Pacifico"/>
              <a:sym typeface="Pacifico"/>
            </a:endParaRPr>
          </a:p>
        </p:txBody>
      </p:sp>
      <p:pic>
        <p:nvPicPr>
          <p:cNvPr id="2052" name="Picture 4" descr="If you want something doing ask a busy person' – LIVE &amp; LOCAL – BLOG">
            <a:extLst>
              <a:ext uri="{FF2B5EF4-FFF2-40B4-BE49-F238E27FC236}">
                <a16:creationId xmlns:a16="http://schemas.microsoft.com/office/drawing/2014/main" id="{A8548CD7-5B60-4A8F-9D85-BBB318918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711" y="3451137"/>
            <a:ext cx="4430486" cy="155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76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subTitle" idx="1"/>
          </p:nvPr>
        </p:nvSpPr>
        <p:spPr>
          <a:xfrm>
            <a:off x="116114" y="107425"/>
            <a:ext cx="8716136" cy="48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i="1" u="sng" dirty="0">
                <a:solidFill>
                  <a:schemeClr val="tx1"/>
                </a:solidFill>
                <a:latin typeface="Pacifico"/>
                <a:ea typeface="Pacifico"/>
                <a:cs typeface="Pacifico"/>
                <a:sym typeface="Pacifico"/>
              </a:rPr>
              <a:t>Thank you God</a:t>
            </a:r>
          </a:p>
          <a:p>
            <a:pPr marL="0" lvl="0" indent="0" algn="ctr" rtl="0">
              <a:spcBef>
                <a:spcPts val="0"/>
              </a:spcBef>
              <a:spcAft>
                <a:spcPts val="0"/>
              </a:spcAft>
              <a:buNone/>
            </a:pPr>
            <a:endParaRPr b="1" i="1" u="sng" dirty="0">
              <a:solidFill>
                <a:schemeClr val="tx1"/>
              </a:solidFill>
              <a:latin typeface="Pacifico"/>
              <a:ea typeface="Pacifico"/>
              <a:cs typeface="Pacifico"/>
              <a:sym typeface="Pacifico"/>
            </a:endParaRPr>
          </a:p>
          <a:p>
            <a:pPr marL="0" lvl="0" indent="0" algn="ctr" rtl="0">
              <a:spcBef>
                <a:spcPts val="0"/>
              </a:spcBef>
              <a:spcAft>
                <a:spcPts val="0"/>
              </a:spcAft>
              <a:buNone/>
            </a:pPr>
            <a:r>
              <a:rPr lang="en" sz="4000" dirty="0">
                <a:solidFill>
                  <a:schemeClr val="tx1"/>
                </a:solidFill>
              </a:rPr>
              <a:t>Thank you God for this new day.</a:t>
            </a:r>
            <a:endParaRPr sz="4000" dirty="0">
              <a:solidFill>
                <a:schemeClr val="tx1"/>
              </a:solidFill>
            </a:endParaRPr>
          </a:p>
          <a:p>
            <a:pPr marL="0" lvl="0" indent="0" algn="ctr" rtl="0">
              <a:spcBef>
                <a:spcPts val="0"/>
              </a:spcBef>
              <a:spcAft>
                <a:spcPts val="0"/>
              </a:spcAft>
              <a:buNone/>
            </a:pPr>
            <a:r>
              <a:rPr lang="en" sz="4000" dirty="0">
                <a:solidFill>
                  <a:schemeClr val="tx1"/>
                </a:solidFill>
              </a:rPr>
              <a:t>Thank you for your many blessings. Help me never to forget to be grateful for all that I have and </a:t>
            </a:r>
            <a:r>
              <a:rPr lang="en-US" sz="4000" dirty="0">
                <a:solidFill>
                  <a:schemeClr val="tx1"/>
                </a:solidFill>
              </a:rPr>
              <a:t>help me </a:t>
            </a:r>
            <a:r>
              <a:rPr lang="en" sz="4000" dirty="0">
                <a:solidFill>
                  <a:schemeClr val="tx1"/>
                </a:solidFill>
              </a:rPr>
              <a:t>to share with those who have less.</a:t>
            </a:r>
            <a:endParaRPr sz="4000" dirty="0">
              <a:solidFill>
                <a:schemeClr val="tx1"/>
              </a:solidFill>
            </a:endParaRPr>
          </a:p>
          <a:p>
            <a:pPr marL="0" lvl="0" indent="0" algn="ctr" rtl="0">
              <a:spcBef>
                <a:spcPts val="0"/>
              </a:spcBef>
              <a:spcAft>
                <a:spcPts val="0"/>
              </a:spcAft>
              <a:buNone/>
            </a:pPr>
            <a:r>
              <a:rPr lang="en" sz="4000" dirty="0">
                <a:solidFill>
                  <a:schemeClr val="tx1"/>
                </a:solidFill>
              </a:rPr>
              <a:t>Amen</a:t>
            </a:r>
            <a:r>
              <a:rPr lang="en" sz="3500" dirty="0">
                <a:solidFill>
                  <a:schemeClr val="tx1"/>
                </a:solidFill>
              </a:rPr>
              <a:t>.</a:t>
            </a:r>
            <a:endParaRPr sz="3500" dirty="0">
              <a:solidFill>
                <a:schemeClr val="tx1"/>
              </a:solidFill>
            </a:endParaRPr>
          </a:p>
          <a:p>
            <a:pPr marL="0" lvl="0" indent="0" algn="ctr" rtl="0">
              <a:spcBef>
                <a:spcPts val="0"/>
              </a:spcBef>
              <a:spcAft>
                <a:spcPts val="0"/>
              </a:spcAft>
              <a:buNone/>
            </a:pPr>
            <a:endParaRPr sz="3500" dirty="0">
              <a:solidFill>
                <a:schemeClr val="tx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381</Words>
  <Application>Microsoft Office PowerPoint</Application>
  <PresentationFormat>On-screen Show (16:9)</PresentationFormat>
  <Paragraphs>24</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Homemade Apple</vt:lpstr>
      <vt:lpstr>Pacifico</vt:lpstr>
      <vt:lpstr>Arial</vt:lpstr>
      <vt:lpstr>Luckiest Guy</vt:lpstr>
      <vt:lpstr>Simple Light</vt:lpstr>
      <vt:lpstr>PowerPoint Presentation</vt:lpstr>
      <vt:lpstr>PowerPoint Presentation</vt:lpstr>
      <vt:lpstr>PowerPoint Presentation</vt:lpstr>
      <vt:lpstr>PowerPoint Presentation</vt:lpstr>
      <vt:lpstr>PowerPoint Presentation</vt:lpstr>
      <vt:lpstr>What do we learn about gratitude in this scripture passage?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Sydney Moss</dc:creator>
  <cp:lastModifiedBy>Vides Director</cp:lastModifiedBy>
  <cp:revision>3</cp:revision>
  <dcterms:modified xsi:type="dcterms:W3CDTF">2020-08-20T21:56:15Z</dcterms:modified>
</cp:coreProperties>
</file>